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800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3004800" cy="9753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5"/>
  </p:normalViewPr>
  <p:slideViewPr>
    <p:cSldViewPr snapToGrid="0">
      <p:cViewPr varScale="1">
        <p:scale>
          <a:sx n="75" d="100"/>
          <a:sy n="75" d="100"/>
        </p:scale>
        <p:origin x="5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05226"/>
            <a:ext cx="13004800" cy="26483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00480" y="2564843"/>
            <a:ext cx="10403840" cy="2595692"/>
          </a:xfrm>
        </p:spPr>
        <p:txBody>
          <a:bodyPr anchor="b">
            <a:normAutofit/>
          </a:bodyPr>
          <a:lstStyle>
            <a:lvl1pPr algn="l">
              <a:defRPr sz="8533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00480" y="5165797"/>
            <a:ext cx="10403840" cy="975360"/>
          </a:xfrm>
        </p:spPr>
        <p:txBody>
          <a:bodyPr>
            <a:normAutofit/>
          </a:bodyPr>
          <a:lstStyle>
            <a:lvl1pPr marL="0" indent="0" algn="l">
              <a:buNone/>
              <a:defRPr sz="2844"/>
            </a:lvl1pPr>
            <a:lvl2pPr marL="650230" indent="0" algn="ctr">
              <a:buNone/>
              <a:defRPr sz="2844"/>
            </a:lvl2pPr>
            <a:lvl3pPr marL="1300460" indent="0" algn="ctr">
              <a:buNone/>
              <a:defRPr sz="2560"/>
            </a:lvl3pPr>
            <a:lvl4pPr marL="1950690" indent="0" algn="ctr">
              <a:buNone/>
              <a:defRPr sz="2276"/>
            </a:lvl4pPr>
            <a:lvl5pPr marL="2600919" indent="0" algn="ctr">
              <a:buNone/>
              <a:defRPr sz="2276"/>
            </a:lvl5pPr>
            <a:lvl6pPr marL="3251149" indent="0" algn="ctr">
              <a:buNone/>
              <a:defRPr sz="2276"/>
            </a:lvl6pPr>
            <a:lvl7pPr marL="3901379" indent="0" algn="ctr">
              <a:buNone/>
              <a:defRPr sz="2276"/>
            </a:lvl7pPr>
            <a:lvl8pPr marL="4551609" indent="0" algn="ctr">
              <a:buNone/>
              <a:defRPr sz="2276"/>
            </a:lvl8pPr>
            <a:lvl9pPr marL="5201839" indent="0" algn="ctr">
              <a:buNone/>
              <a:defRPr sz="2276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436865" y="6149469"/>
            <a:ext cx="3267455" cy="519289"/>
          </a:xfrm>
        </p:spPr>
        <p:txBody>
          <a:bodyPr/>
          <a:lstStyle/>
          <a:p>
            <a:fld id="{444FA04C-D7CF-4861-95F0-3F5ACF508755}" type="datetimeFigureOut">
              <a:rPr lang="en-US" smtClean="0"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00480" y="6149471"/>
            <a:ext cx="6941312" cy="51928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5680" y="2035012"/>
            <a:ext cx="3088640" cy="519289"/>
          </a:xfr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305" y="6680692"/>
            <a:ext cx="11315886" cy="1165305"/>
          </a:xfrm>
        </p:spPr>
        <p:txBody>
          <a:bodyPr anchor="b"/>
          <a:lstStyle>
            <a:lvl1pPr algn="l">
              <a:defRPr sz="455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45305" y="1389561"/>
            <a:ext cx="11307036" cy="4845471"/>
          </a:xfrm>
        </p:spPr>
        <p:txBody>
          <a:bodyPr anchor="t"/>
          <a:lstStyle>
            <a:lvl1pPr marL="0" indent="0">
              <a:buNone/>
              <a:defRPr sz="4551"/>
            </a:lvl1pPr>
            <a:lvl2pPr marL="650230" indent="0">
              <a:buNone/>
              <a:defRPr sz="3982"/>
            </a:lvl2pPr>
            <a:lvl3pPr marL="1300460" indent="0">
              <a:buNone/>
              <a:defRPr sz="3413"/>
            </a:lvl3pPr>
            <a:lvl4pPr marL="1950690" indent="0">
              <a:buNone/>
              <a:defRPr sz="2844"/>
            </a:lvl4pPr>
            <a:lvl5pPr marL="2600919" indent="0">
              <a:buNone/>
              <a:defRPr sz="2844"/>
            </a:lvl5pPr>
            <a:lvl6pPr marL="3251149" indent="0">
              <a:buNone/>
              <a:defRPr sz="2844"/>
            </a:lvl6pPr>
            <a:lvl7pPr marL="3901379" indent="0">
              <a:buNone/>
              <a:defRPr sz="2844"/>
            </a:lvl7pPr>
            <a:lvl8pPr marL="4551609" indent="0">
              <a:buNone/>
              <a:defRPr sz="2844"/>
            </a:lvl8pPr>
            <a:lvl9pPr marL="5201839" indent="0">
              <a:buNone/>
              <a:defRPr sz="2844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312" y="7845996"/>
            <a:ext cx="11314176" cy="1062292"/>
          </a:xfrm>
        </p:spPr>
        <p:txBody>
          <a:bodyPr/>
          <a:lstStyle>
            <a:lvl1pPr marL="0" indent="0" algn="l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F38EA-B09F-4C97-9264-D1353869D1EA}" type="datetimeFigureOut">
              <a:rPr lang="en-US" smtClean="0"/>
              <a:t>12/13/18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657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05226"/>
            <a:ext cx="13004800" cy="26483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312" y="1071692"/>
            <a:ext cx="11314176" cy="3985731"/>
          </a:xfrm>
        </p:spPr>
        <p:txBody>
          <a:bodyPr anchor="ctr"/>
          <a:lstStyle>
            <a:lvl1pPr algn="l">
              <a:defRPr sz="455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5360" y="5189880"/>
            <a:ext cx="11054080" cy="1892767"/>
          </a:xfrm>
        </p:spPr>
        <p:txBody>
          <a:bodyPr anchor="ctr"/>
          <a:lstStyle>
            <a:lvl1pPr marL="0" indent="0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910650" y="541869"/>
            <a:ext cx="3104896" cy="519289"/>
          </a:xfrm>
        </p:spPr>
        <p:txBody>
          <a:bodyPr/>
          <a:lstStyle>
            <a:lvl1pPr algn="r">
              <a:defRPr/>
            </a:lvl1pPr>
          </a:lstStyle>
          <a:p>
            <a:fld id="{251F38EA-B09F-4C97-9264-D1353869D1EA}" type="datetimeFigureOut">
              <a:rPr lang="en-US" smtClean="0"/>
              <a:t>12/13/18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45312" y="541869"/>
            <a:ext cx="6870266" cy="51928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210618" y="541869"/>
            <a:ext cx="948870" cy="519289"/>
          </a:xfr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421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05226"/>
            <a:ext cx="13004800" cy="26483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2766" y="1071693"/>
            <a:ext cx="10828302" cy="3919977"/>
          </a:xfrm>
        </p:spPr>
        <p:txBody>
          <a:bodyPr anchor="ctr"/>
          <a:lstStyle>
            <a:lvl1pPr algn="l">
              <a:defRPr sz="455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90790" y="4991671"/>
            <a:ext cx="10232252" cy="632097"/>
          </a:xfrm>
        </p:spPr>
        <p:txBody>
          <a:bodyPr anchor="t"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5360" y="5937206"/>
            <a:ext cx="11063114" cy="1168021"/>
          </a:xfrm>
        </p:spPr>
        <p:txBody>
          <a:bodyPr anchor="ctr">
            <a:normAutofit/>
          </a:bodyPr>
          <a:lstStyle>
            <a:lvl1pPr marL="0" indent="0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910650" y="541869"/>
            <a:ext cx="3104896" cy="519289"/>
          </a:xfrm>
        </p:spPr>
        <p:txBody>
          <a:bodyPr/>
          <a:lstStyle>
            <a:lvl1pPr algn="r">
              <a:defRPr/>
            </a:lvl1pPr>
          </a:lstStyle>
          <a:p>
            <a:fld id="{251F38EA-B09F-4C97-9264-D1353869D1EA}" type="datetimeFigureOut">
              <a:rPr lang="en-US" smtClean="0"/>
              <a:t>12/13/18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45312" y="539646"/>
            <a:ext cx="6870266" cy="51928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210618" y="541869"/>
            <a:ext cx="948870" cy="519289"/>
          </a:xfr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29185" y="1148758"/>
            <a:ext cx="650240" cy="831681"/>
          </a:xfrm>
          <a:prstGeom prst="rect">
            <a:avLst/>
          </a:prstGeom>
        </p:spPr>
        <p:txBody>
          <a:bodyPr vert="horz" lIns="130048" tIns="65024" rIns="130048" bIns="6502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137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586465" y="4297003"/>
            <a:ext cx="650240" cy="831681"/>
          </a:xfrm>
          <a:prstGeom prst="rect">
            <a:avLst/>
          </a:prstGeom>
        </p:spPr>
        <p:txBody>
          <a:bodyPr vert="horz" lIns="130048" tIns="65024" rIns="130048" bIns="6502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1378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139834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05226"/>
            <a:ext cx="13004800" cy="26483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5360" y="1599577"/>
            <a:ext cx="11057468" cy="3572388"/>
          </a:xfrm>
        </p:spPr>
        <p:txBody>
          <a:bodyPr anchor="b"/>
          <a:lstStyle>
            <a:lvl1pPr algn="l">
              <a:defRPr sz="455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5349" y="5188717"/>
            <a:ext cx="11055798" cy="1422059"/>
          </a:xfrm>
        </p:spPr>
        <p:txBody>
          <a:bodyPr anchor="t"/>
          <a:lstStyle>
            <a:lvl1pPr marL="0" indent="0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910650" y="538858"/>
            <a:ext cx="3104896" cy="519289"/>
          </a:xfrm>
        </p:spPr>
        <p:txBody>
          <a:bodyPr/>
          <a:lstStyle>
            <a:lvl1pPr algn="r">
              <a:defRPr/>
            </a:lvl1pPr>
          </a:lstStyle>
          <a:p>
            <a:fld id="{251F38EA-B09F-4C97-9264-D1353869D1EA}" type="datetimeFigureOut">
              <a:rPr lang="en-US" smtClean="0"/>
              <a:t>12/13/18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45312" y="538858"/>
            <a:ext cx="6870266" cy="51928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210618" y="541869"/>
            <a:ext cx="948870" cy="519289"/>
          </a:xfr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4525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3088642" y="1083734"/>
            <a:ext cx="9070847" cy="185438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45313" y="3131847"/>
            <a:ext cx="3641344" cy="877966"/>
          </a:xfrm>
        </p:spPr>
        <p:txBody>
          <a:bodyPr anchor="b">
            <a:noAutofit/>
          </a:bodyPr>
          <a:lstStyle>
            <a:lvl1pPr marL="0" indent="0">
              <a:buNone/>
              <a:defRPr sz="3413" b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45312" y="4130936"/>
            <a:ext cx="3641344" cy="4777357"/>
          </a:xfrm>
        </p:spPr>
        <p:txBody>
          <a:bodyPr anchor="t"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96515" y="3130784"/>
            <a:ext cx="3641344" cy="891071"/>
          </a:xfrm>
        </p:spPr>
        <p:txBody>
          <a:bodyPr anchor="b">
            <a:noAutofit/>
          </a:bodyPr>
          <a:lstStyle>
            <a:lvl1pPr marL="0" indent="0">
              <a:buNone/>
              <a:defRPr sz="3413" b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694444" y="4130230"/>
            <a:ext cx="3641344" cy="4778058"/>
          </a:xfrm>
        </p:spPr>
        <p:txBody>
          <a:bodyPr anchor="t"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18143" y="3118743"/>
            <a:ext cx="3641344" cy="891071"/>
          </a:xfrm>
        </p:spPr>
        <p:txBody>
          <a:bodyPr anchor="b">
            <a:noAutofit/>
          </a:bodyPr>
          <a:lstStyle>
            <a:lvl1pPr marL="0" indent="0">
              <a:buNone/>
              <a:defRPr sz="3413" b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518144" y="4130936"/>
            <a:ext cx="3641344" cy="4777357"/>
          </a:xfrm>
        </p:spPr>
        <p:txBody>
          <a:bodyPr anchor="t"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F38EA-B09F-4C97-9264-D1353869D1EA}" type="datetimeFigureOut">
              <a:rPr lang="en-US" smtClean="0"/>
              <a:t>12/13/18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2015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3088643" y="1083733"/>
            <a:ext cx="9076599" cy="184234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45312" y="5850084"/>
            <a:ext cx="3641344" cy="971044"/>
          </a:xfrm>
        </p:spPr>
        <p:txBody>
          <a:bodyPr anchor="b">
            <a:noAutofit/>
          </a:bodyPr>
          <a:lstStyle>
            <a:lvl1pPr marL="0" indent="0">
              <a:buNone/>
              <a:defRPr sz="3413" b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45312" y="3316224"/>
            <a:ext cx="3641344" cy="2143716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276"/>
            </a:lvl1pPr>
            <a:lvl2pPr marL="650230" indent="0">
              <a:buNone/>
              <a:defRPr sz="2276"/>
            </a:lvl2pPr>
            <a:lvl3pPr marL="1300460" indent="0">
              <a:buNone/>
              <a:defRPr sz="2276"/>
            </a:lvl3pPr>
            <a:lvl4pPr marL="1950690" indent="0">
              <a:buNone/>
              <a:defRPr sz="2276"/>
            </a:lvl4pPr>
            <a:lvl5pPr marL="2600919" indent="0">
              <a:buNone/>
              <a:defRPr sz="2276"/>
            </a:lvl5pPr>
            <a:lvl6pPr marL="3251149" indent="0">
              <a:buNone/>
              <a:defRPr sz="2276"/>
            </a:lvl6pPr>
            <a:lvl7pPr marL="3901379" indent="0">
              <a:buNone/>
              <a:defRPr sz="2276"/>
            </a:lvl7pPr>
            <a:lvl8pPr marL="4551609" indent="0">
              <a:buNone/>
              <a:defRPr sz="2276"/>
            </a:lvl8pPr>
            <a:lvl9pPr marL="5201839" indent="0">
              <a:buNone/>
              <a:defRPr sz="2276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45312" y="6821125"/>
            <a:ext cx="3641344" cy="2087164"/>
          </a:xfrm>
        </p:spPr>
        <p:txBody>
          <a:bodyPr anchor="t"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81775" y="5850084"/>
            <a:ext cx="3641344" cy="971044"/>
          </a:xfrm>
        </p:spPr>
        <p:txBody>
          <a:bodyPr anchor="b">
            <a:noAutofit/>
          </a:bodyPr>
          <a:lstStyle>
            <a:lvl1pPr marL="0" indent="0">
              <a:buNone/>
              <a:defRPr sz="3413" b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681774" y="3316224"/>
            <a:ext cx="3641344" cy="214735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276"/>
            </a:lvl1pPr>
            <a:lvl2pPr marL="650230" indent="0">
              <a:buNone/>
              <a:defRPr sz="2276"/>
            </a:lvl2pPr>
            <a:lvl3pPr marL="1300460" indent="0">
              <a:buNone/>
              <a:defRPr sz="2276"/>
            </a:lvl3pPr>
            <a:lvl4pPr marL="1950690" indent="0">
              <a:buNone/>
              <a:defRPr sz="2276"/>
            </a:lvl4pPr>
            <a:lvl5pPr marL="2600919" indent="0">
              <a:buNone/>
              <a:defRPr sz="2276"/>
            </a:lvl5pPr>
            <a:lvl6pPr marL="3251149" indent="0">
              <a:buNone/>
              <a:defRPr sz="2276"/>
            </a:lvl6pPr>
            <a:lvl7pPr marL="3901379" indent="0">
              <a:buNone/>
              <a:defRPr sz="2276"/>
            </a:lvl7pPr>
            <a:lvl8pPr marL="4551609" indent="0">
              <a:buNone/>
              <a:defRPr sz="2276"/>
            </a:lvl8pPr>
            <a:lvl9pPr marL="5201839" indent="0">
              <a:buNone/>
              <a:defRPr sz="2276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680331" y="6821123"/>
            <a:ext cx="3641344" cy="2087164"/>
          </a:xfrm>
        </p:spPr>
        <p:txBody>
          <a:bodyPr anchor="t"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23897" y="5850084"/>
            <a:ext cx="3641344" cy="971044"/>
          </a:xfrm>
        </p:spPr>
        <p:txBody>
          <a:bodyPr anchor="b">
            <a:noAutofit/>
          </a:bodyPr>
          <a:lstStyle>
            <a:lvl1pPr marL="0" indent="0">
              <a:buNone/>
              <a:defRPr sz="3413" b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523895" y="3316226"/>
            <a:ext cx="3641344" cy="2146018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276"/>
            </a:lvl1pPr>
            <a:lvl2pPr marL="650230" indent="0">
              <a:buNone/>
              <a:defRPr sz="2276"/>
            </a:lvl2pPr>
            <a:lvl3pPr marL="1300460" indent="0">
              <a:buNone/>
              <a:defRPr sz="2276"/>
            </a:lvl3pPr>
            <a:lvl4pPr marL="1950690" indent="0">
              <a:buNone/>
              <a:defRPr sz="2276"/>
            </a:lvl4pPr>
            <a:lvl5pPr marL="2600919" indent="0">
              <a:buNone/>
              <a:defRPr sz="2276"/>
            </a:lvl5pPr>
            <a:lvl6pPr marL="3251149" indent="0">
              <a:buNone/>
              <a:defRPr sz="2276"/>
            </a:lvl6pPr>
            <a:lvl7pPr marL="3901379" indent="0">
              <a:buNone/>
              <a:defRPr sz="2276"/>
            </a:lvl7pPr>
            <a:lvl8pPr marL="4551609" indent="0">
              <a:buNone/>
              <a:defRPr sz="2276"/>
            </a:lvl8pPr>
            <a:lvl9pPr marL="5201839" indent="0">
              <a:buNone/>
              <a:defRPr sz="2276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523765" y="6821121"/>
            <a:ext cx="3641344" cy="2087164"/>
          </a:xfrm>
        </p:spPr>
        <p:txBody>
          <a:bodyPr anchor="t"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F38EA-B09F-4C97-9264-D1353869D1EA}" type="datetimeFigureOut">
              <a:rPr lang="en-US" smtClean="0"/>
              <a:t>12/13/18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6624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5312" y="3121152"/>
            <a:ext cx="11314176" cy="5787136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B24B-F41A-4540-8EEC-C29B4F79802D}" type="datetimeFigureOut">
              <a:rPr lang="en-US" smtClean="0"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2088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05226"/>
            <a:ext cx="13004800" cy="264837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964928" y="1062661"/>
            <a:ext cx="2194560" cy="6042560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5313" y="1061157"/>
            <a:ext cx="8928761" cy="6044063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10650" y="541869"/>
            <a:ext cx="3104896" cy="519289"/>
          </a:xfrm>
        </p:spPr>
        <p:txBody>
          <a:bodyPr/>
          <a:lstStyle>
            <a:lvl1pPr algn="r">
              <a:defRPr/>
            </a:lvl1pPr>
          </a:lstStyle>
          <a:p>
            <a:fld id="{CFBF989E-5397-49EE-B0F5-E72D9FFD7EC0}" type="datetimeFigureOut">
              <a:rPr lang="en-US" smtClean="0"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45312" y="541869"/>
            <a:ext cx="6870266" cy="51928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10618" y="541869"/>
            <a:ext cx="948870" cy="519289"/>
          </a:xfr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440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379865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BC42F-EA91-460E-9436-9A6C9B1CB0C6}" type="datetimeFigureOut">
              <a:rPr lang="en-US" smtClean="0"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311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05226"/>
            <a:ext cx="13004800" cy="26483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312" y="1071694"/>
            <a:ext cx="11314176" cy="3984974"/>
          </a:xfrm>
        </p:spPr>
        <p:txBody>
          <a:bodyPr anchor="b">
            <a:normAutofit/>
          </a:bodyPr>
          <a:lstStyle>
            <a:lvl1pPr algn="r">
              <a:defRPr sz="568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313" y="5179344"/>
            <a:ext cx="11314177" cy="1925879"/>
          </a:xfrm>
        </p:spPr>
        <p:txBody>
          <a:bodyPr>
            <a:normAutofit/>
          </a:bodyPr>
          <a:lstStyle>
            <a:lvl1pPr marL="0" indent="0" algn="r">
              <a:buNone/>
              <a:defRPr sz="3129">
                <a:solidFill>
                  <a:schemeClr val="tx1">
                    <a:tint val="75000"/>
                  </a:schemeClr>
                </a:solidFill>
              </a:defRPr>
            </a:lvl1pPr>
            <a:lvl2pPr marL="65023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10650" y="541869"/>
            <a:ext cx="3104896" cy="519289"/>
          </a:xfrm>
        </p:spPr>
        <p:txBody>
          <a:bodyPr/>
          <a:lstStyle>
            <a:lvl1pPr algn="r">
              <a:defRPr/>
            </a:lvl1pPr>
          </a:lstStyle>
          <a:p>
            <a:fld id="{823D4350-0632-4F67-B357-AFC21C62564D}" type="datetimeFigureOut">
              <a:rPr lang="en-US" smtClean="0"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45312" y="541869"/>
            <a:ext cx="6870266" cy="51928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10619" y="541869"/>
            <a:ext cx="948868" cy="519289"/>
          </a:xfr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717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313" y="3121152"/>
            <a:ext cx="5561712" cy="578713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2096" y="3121152"/>
            <a:ext cx="5557390" cy="578713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31A35-803D-44FA-BA88-E6B5FB347587}" type="datetimeFigureOut">
              <a:rPr lang="en-US" smtClean="0"/>
              <a:t>12/13/18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22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8640" y="1083733"/>
            <a:ext cx="9070848" cy="184234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8042" y="3105852"/>
            <a:ext cx="5238982" cy="1171786"/>
          </a:xfrm>
        </p:spPr>
        <p:txBody>
          <a:bodyPr anchor="b">
            <a:normAutofit/>
          </a:bodyPr>
          <a:lstStyle>
            <a:lvl1pPr marL="0" indent="0">
              <a:buNone/>
              <a:defRPr sz="3982" b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311" y="4455350"/>
            <a:ext cx="5561712" cy="445293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24826" y="3105852"/>
            <a:ext cx="5234661" cy="1171786"/>
          </a:xfrm>
        </p:spPr>
        <p:txBody>
          <a:bodyPr anchor="b">
            <a:normAutofit/>
          </a:bodyPr>
          <a:lstStyle>
            <a:lvl1pPr marL="0" indent="0">
              <a:buNone/>
              <a:defRPr sz="3982" b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2095" y="4455350"/>
            <a:ext cx="5557392" cy="445293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56CED-B3EE-49D9-9922-CBB48E543356}" type="datetimeFigureOut">
              <a:rPr lang="en-US" smtClean="0"/>
              <a:t>12/13/18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137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237B0-CC05-45CB-9D8E-44851499E325}" type="datetimeFigureOut">
              <a:rPr lang="en-US" smtClean="0"/>
              <a:t>12/13/18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3861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41777-83B6-4CFA-89A1-52400FB2059F}" type="datetimeFigureOut">
              <a:rPr lang="en-US" smtClean="0"/>
              <a:t>12/13/18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228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312" y="2167467"/>
            <a:ext cx="4389120" cy="2275840"/>
          </a:xfrm>
        </p:spPr>
        <p:txBody>
          <a:bodyPr anchor="b"/>
          <a:lstStyle>
            <a:lvl1pPr algn="l">
              <a:defRPr sz="455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7040" y="1062059"/>
            <a:ext cx="6632448" cy="7846229"/>
          </a:xfrm>
        </p:spPr>
        <p:txBody>
          <a:bodyPr anchor="ctr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312" y="4443307"/>
            <a:ext cx="4389120" cy="4464981"/>
          </a:xfrm>
        </p:spPr>
        <p:txBody>
          <a:bodyPr/>
          <a:lstStyle>
            <a:lvl1pPr marL="0" indent="0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AA2A1-C9A8-42DC-AF5F-29D58FE3A81E}" type="datetimeFigureOut">
              <a:rPr lang="en-US" smtClean="0"/>
              <a:t>12/13/18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37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312" y="2167467"/>
            <a:ext cx="5796594" cy="2275840"/>
          </a:xfrm>
        </p:spPr>
        <p:txBody>
          <a:bodyPr anchor="b"/>
          <a:lstStyle>
            <a:lvl1pPr algn="l">
              <a:defRPr sz="455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36923" y="1068433"/>
            <a:ext cx="5225577" cy="7839855"/>
          </a:xfrm>
        </p:spPr>
        <p:txBody>
          <a:bodyPr anchor="t"/>
          <a:lstStyle>
            <a:lvl1pPr marL="0" indent="0">
              <a:buNone/>
              <a:defRPr sz="4551"/>
            </a:lvl1pPr>
            <a:lvl2pPr marL="650230" indent="0">
              <a:buNone/>
              <a:defRPr sz="3982"/>
            </a:lvl2pPr>
            <a:lvl3pPr marL="1300460" indent="0">
              <a:buNone/>
              <a:defRPr sz="3413"/>
            </a:lvl3pPr>
            <a:lvl4pPr marL="1950690" indent="0">
              <a:buNone/>
              <a:defRPr sz="2844"/>
            </a:lvl4pPr>
            <a:lvl5pPr marL="2600919" indent="0">
              <a:buNone/>
              <a:defRPr sz="2844"/>
            </a:lvl5pPr>
            <a:lvl6pPr marL="3251149" indent="0">
              <a:buNone/>
              <a:defRPr sz="2844"/>
            </a:lvl6pPr>
            <a:lvl7pPr marL="3901379" indent="0">
              <a:buNone/>
              <a:defRPr sz="2844"/>
            </a:lvl7pPr>
            <a:lvl8pPr marL="4551609" indent="0">
              <a:buNone/>
              <a:defRPr sz="2844"/>
            </a:lvl8pPr>
            <a:lvl9pPr marL="5201839" indent="0">
              <a:buNone/>
              <a:defRPr sz="2844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312" y="4443307"/>
            <a:ext cx="5796594" cy="4464981"/>
          </a:xfrm>
        </p:spPr>
        <p:txBody>
          <a:bodyPr/>
          <a:lstStyle>
            <a:lvl1pPr marL="0" indent="0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C28B6-2144-4760-B3DF-18C646FA52B1}" type="datetimeFigureOut">
              <a:rPr lang="en-US" smtClean="0"/>
              <a:t>12/13/18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293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153754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88640" y="1087108"/>
            <a:ext cx="9070848" cy="18389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312" y="3121152"/>
            <a:ext cx="11314176" cy="5787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19616" y="9040144"/>
            <a:ext cx="3039872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F38EA-B09F-4C97-9264-D1353869D1EA}" type="datetimeFigureOut">
              <a:rPr lang="en-US" smtClean="0"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5312" y="9039426"/>
            <a:ext cx="8079232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47200" y="541869"/>
            <a:ext cx="2812288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5533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813" r:id="rId13"/>
    <p:sldLayoutId id="2147483814" r:id="rId14"/>
    <p:sldLayoutId id="2147483815" r:id="rId15"/>
    <p:sldLayoutId id="2147483816" r:id="rId16"/>
    <p:sldLayoutId id="2147483817" r:id="rId17"/>
    <p:sldLayoutId id="2147483818" r:id="rId18"/>
  </p:sldLayoutIdLst>
  <p:txStyles>
    <p:titleStyle>
      <a:lvl1pPr algn="r" defTabSz="1300460" rtl="0" eaLnBrk="1" latinLnBrk="0" hangingPunct="1">
        <a:lnSpc>
          <a:spcPct val="90000"/>
        </a:lnSpc>
        <a:spcBef>
          <a:spcPct val="0"/>
        </a:spcBef>
        <a:buNone/>
        <a:defRPr sz="5689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5115" indent="-325115" algn="l" defTabSz="1300460" rtl="0" eaLnBrk="1" latinLnBrk="0" hangingPunct="1">
        <a:lnSpc>
          <a:spcPct val="90000"/>
        </a:lnSpc>
        <a:spcBef>
          <a:spcPts val="1422"/>
        </a:spcBef>
        <a:buFont typeface="Arial" panose="020B0604020202020204" pitchFamily="34" charset="0"/>
        <a:buChar char="•"/>
        <a:defRPr sz="3129" kern="1200">
          <a:solidFill>
            <a:schemeClr val="tx1"/>
          </a:solidFill>
          <a:latin typeface="+mn-lt"/>
          <a:ea typeface="+mn-ea"/>
          <a:cs typeface="+mn-cs"/>
        </a:defRPr>
      </a:lvl1pPr>
      <a:lvl2pPr marL="975345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2pPr>
      <a:lvl3pPr marL="1625575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227580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276" kern="1200">
          <a:solidFill>
            <a:schemeClr val="tx1"/>
          </a:solidFill>
          <a:latin typeface="+mn-lt"/>
          <a:ea typeface="+mn-ea"/>
          <a:cs typeface="+mn-cs"/>
        </a:defRPr>
      </a:lvl4pPr>
      <a:lvl5pPr marL="292603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276" kern="1200">
          <a:solidFill>
            <a:schemeClr val="tx1"/>
          </a:solidFill>
          <a:latin typeface="+mn-lt"/>
          <a:ea typeface="+mn-ea"/>
          <a:cs typeface="+mn-cs"/>
        </a:defRPr>
      </a:lvl5pPr>
      <a:lvl6pPr marL="357626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276" kern="1200">
          <a:solidFill>
            <a:schemeClr val="tx1"/>
          </a:solidFill>
          <a:latin typeface="+mn-lt"/>
          <a:ea typeface="+mn-ea"/>
          <a:cs typeface="+mn-cs"/>
        </a:defRPr>
      </a:lvl6pPr>
      <a:lvl7pPr marL="422649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276" kern="1200">
          <a:solidFill>
            <a:schemeClr val="tx1"/>
          </a:solidFill>
          <a:latin typeface="+mn-lt"/>
          <a:ea typeface="+mn-ea"/>
          <a:cs typeface="+mn-cs"/>
        </a:defRPr>
      </a:lvl7pPr>
      <a:lvl8pPr marL="487672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276" kern="1200">
          <a:solidFill>
            <a:schemeClr val="tx1"/>
          </a:solidFill>
          <a:latin typeface="+mn-lt"/>
          <a:ea typeface="+mn-ea"/>
          <a:cs typeface="+mn-cs"/>
        </a:defRPr>
      </a:lvl8pPr>
      <a:lvl9pPr marL="552695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2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t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5" name="Rectangle 124">
            <a:extLst>
              <a:ext uri="{FF2B5EF4-FFF2-40B4-BE49-F238E27FC236}">
                <a16:creationId xmlns:a16="http://schemas.microsoft.com/office/drawing/2014/main" id="{6E63E7A4-A272-4644-BE74-78D761FC5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800" cy="97536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Feng Huang…"/>
          <p:cNvSpPr txBox="1">
            <a:spLocks noGrp="1"/>
          </p:cNvSpPr>
          <p:nvPr>
            <p:ph type="subTitle" idx="1"/>
          </p:nvPr>
        </p:nvSpPr>
        <p:spPr>
          <a:xfrm>
            <a:off x="8952410" y="1168021"/>
            <a:ext cx="3460207" cy="7427011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defTabSz="414781">
              <a:defRPr sz="2272"/>
            </a:pPr>
            <a:r>
              <a:rPr lang="nb-NO" sz="2272" dirty="0"/>
              <a:t>Feng Huang</a:t>
            </a:r>
          </a:p>
          <a:p>
            <a:pPr defTabSz="414781">
              <a:defRPr sz="2272"/>
            </a:pPr>
            <a:r>
              <a:rPr lang="nb-NO" sz="2272" dirty="0"/>
              <a:t>Meng Tan</a:t>
            </a:r>
          </a:p>
          <a:p>
            <a:pPr defTabSz="414781">
              <a:defRPr sz="2272"/>
            </a:pPr>
            <a:r>
              <a:rPr lang="nb-NO" sz="2272" dirty="0"/>
              <a:t>Zhaojie Liu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503C5846-EA59-4F5C-87F1-D783CEF81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671864" cy="97536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9" name="Picture 128">
            <a:extLst>
              <a:ext uri="{FF2B5EF4-FFF2-40B4-BE49-F238E27FC236}">
                <a16:creationId xmlns:a16="http://schemas.microsoft.com/office/drawing/2014/main" id="{71D795E3-BF2F-4B90-B8B3-E985B7D0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750"/>
          <a:stretch/>
        </p:blipFill>
        <p:spPr>
          <a:xfrm rot="16200000">
            <a:off x="2470879" y="3552613"/>
            <a:ext cx="9753600" cy="2648373"/>
          </a:xfrm>
          <a:prstGeom prst="rect">
            <a:avLst/>
          </a:prstGeom>
        </p:spPr>
      </p:pic>
      <p:sp>
        <p:nvSpPr>
          <p:cNvPr id="119" name="Parking Lock…"/>
          <p:cNvSpPr txBox="1">
            <a:spLocks noGrp="1"/>
          </p:cNvSpPr>
          <p:nvPr>
            <p:ph type="ctrTitle"/>
          </p:nvPr>
        </p:nvSpPr>
        <p:spPr>
          <a:xfrm>
            <a:off x="845315" y="1168021"/>
            <a:ext cx="6748559" cy="7427011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US" sz="6700">
                <a:solidFill>
                  <a:srgbClr val="FFFFFF"/>
                </a:solidFill>
              </a:rPr>
              <a:t>Parking Lock</a:t>
            </a:r>
          </a:p>
          <a:p>
            <a:r>
              <a:rPr lang="en-US" sz="6700">
                <a:solidFill>
                  <a:srgbClr val="FFFFFF"/>
                </a:solidFill>
              </a:rPr>
              <a:t>Battery Life Prediction</a:t>
            </a:r>
            <a:endParaRPr lang="en-US" sz="67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rve Fi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Curve Fit</a:t>
            </a:r>
          </a:p>
        </p:txBody>
      </p:sp>
      <p:pic>
        <p:nvPicPr>
          <p:cNvPr id="150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24100" y="2374138"/>
            <a:ext cx="9728200" cy="7226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LSTM model"/>
          <p:cNvSpPr txBox="1">
            <a:spLocks noGrp="1"/>
          </p:cNvSpPr>
          <p:nvPr>
            <p:ph type="title"/>
          </p:nvPr>
        </p:nvSpPr>
        <p:spPr>
          <a:xfrm>
            <a:off x="3088640" y="1087108"/>
            <a:ext cx="9070848" cy="1838973"/>
          </a:xfrm>
          <a:prstGeom prst="rect">
            <a:avLst/>
          </a:prstGeom>
        </p:spPr>
        <p:txBody>
          <a:bodyPr/>
          <a:lstStyle/>
          <a:p>
            <a:r>
              <a:rPr lang="en-US"/>
              <a:t>LSTM model</a:t>
            </a:r>
          </a:p>
        </p:txBody>
      </p:sp>
      <p:pic>
        <p:nvPicPr>
          <p:cNvPr id="153" name="predict_result.jpg" descr="predict_result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440345"/>
            <a:ext cx="13004800" cy="43349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Inverse Fi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Inverse </a:t>
            </a:r>
            <a:r>
              <a:rPr lang="en" dirty="0"/>
              <a:t>Fitting</a:t>
            </a:r>
            <a:endParaRPr dirty="0"/>
          </a:p>
        </p:txBody>
      </p:sp>
      <p:pic>
        <p:nvPicPr>
          <p:cNvPr id="156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81440" y="3019589"/>
            <a:ext cx="8641920" cy="54416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Inverse Fi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Inverse </a:t>
            </a:r>
            <a:r>
              <a:rPr lang="en" dirty="0"/>
              <a:t>Fitting</a:t>
            </a:r>
            <a:endParaRPr dirty="0"/>
          </a:p>
        </p:txBody>
      </p:sp>
      <p:pic>
        <p:nvPicPr>
          <p:cNvPr id="159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0550" y="3035300"/>
            <a:ext cx="6743700" cy="5410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Bayesian Mode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Bayesian Model</a:t>
            </a:r>
          </a:p>
        </p:txBody>
      </p:sp>
      <p:pic>
        <p:nvPicPr>
          <p:cNvPr id="162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0450" y="4914900"/>
            <a:ext cx="8623300" cy="3873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01072" y="2891096"/>
            <a:ext cx="4682056" cy="13806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Resul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Result</a:t>
            </a:r>
          </a:p>
        </p:txBody>
      </p:sp>
      <p:pic>
        <p:nvPicPr>
          <p:cNvPr id="166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6950" y="3403600"/>
            <a:ext cx="8470900" cy="467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95450" y="666750"/>
            <a:ext cx="9423400" cy="8801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rediction"/>
          <p:cNvSpPr txBox="1">
            <a:spLocks noGrp="1"/>
          </p:cNvSpPr>
          <p:nvPr>
            <p:ph type="title"/>
          </p:nvPr>
        </p:nvSpPr>
        <p:spPr>
          <a:xfrm>
            <a:off x="3088640" y="1087108"/>
            <a:ext cx="9070848" cy="1838973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Prediction</a:t>
            </a:r>
          </a:p>
        </p:txBody>
      </p:sp>
      <p:pic>
        <p:nvPicPr>
          <p:cNvPr id="171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54300" y="3181350"/>
            <a:ext cx="7696200" cy="5118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Picture 129">
            <a:extLst>
              <a:ext uri="{FF2B5EF4-FFF2-40B4-BE49-F238E27FC236}">
                <a16:creationId xmlns:a16="http://schemas.microsoft.com/office/drawing/2014/main" id="{9D12C4B7-EDCB-49C0-BCA8-53DED97BF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2050062"/>
          </a:xfrm>
          <a:prstGeom prst="rect">
            <a:avLst/>
          </a:prstGeom>
        </p:spPr>
      </p:pic>
      <p:pic>
        <p:nvPicPr>
          <p:cNvPr id="132" name="Picture 131">
            <a:extLst>
              <a:ext uri="{FF2B5EF4-FFF2-40B4-BE49-F238E27FC236}">
                <a16:creationId xmlns:a16="http://schemas.microsoft.com/office/drawing/2014/main" id="{571CD5B9-3E9D-4B48-9DD6-0654921EF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22435"/>
            <a:ext cx="13004800" cy="3531165"/>
          </a:xfrm>
          <a:prstGeom prst="rect">
            <a:avLst/>
          </a:prstGeom>
        </p:spPr>
      </p:pic>
      <p:sp useBgFill="1">
        <p:nvSpPr>
          <p:cNvPr id="134" name="Rectangle 133">
            <a:extLst>
              <a:ext uri="{FF2B5EF4-FFF2-40B4-BE49-F238E27FC236}">
                <a16:creationId xmlns:a16="http://schemas.microsoft.com/office/drawing/2014/main" id="{CE979426-77A0-4997-98FA-7D542399A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3004799" cy="975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Dataset"/>
          <p:cNvSpPr txBox="1">
            <a:spLocks noGrp="1"/>
          </p:cNvSpPr>
          <p:nvPr>
            <p:ph type="title"/>
          </p:nvPr>
        </p:nvSpPr>
        <p:spPr>
          <a:xfrm>
            <a:off x="9105362" y="957496"/>
            <a:ext cx="3233625" cy="4901509"/>
          </a:xfrm>
          <a:prstGeom prst="rect">
            <a:avLst/>
          </a:prstGeo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/>
            <a:r>
              <a:rPr lang="en-US" sz="5600" dirty="0"/>
              <a:t>Dataset</a:t>
            </a:r>
          </a:p>
        </p:txBody>
      </p:sp>
      <p:pic>
        <p:nvPicPr>
          <p:cNvPr id="136" name="Picture 135">
            <a:extLst>
              <a:ext uri="{FF2B5EF4-FFF2-40B4-BE49-F238E27FC236}">
                <a16:creationId xmlns:a16="http://schemas.microsoft.com/office/drawing/2014/main" id="{1567AE20-0A82-47F5-ACA5-5D532D0EA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620"/>
          <a:stretch/>
        </p:blipFill>
        <p:spPr>
          <a:xfrm>
            <a:off x="8013548" y="6222435"/>
            <a:ext cx="4991252" cy="3531165"/>
          </a:xfrm>
          <a:prstGeom prst="rect">
            <a:avLst/>
          </a:prstGeom>
        </p:spPr>
      </p:pic>
      <p:sp>
        <p:nvSpPr>
          <p:cNvPr id="138" name="Rounded Rectangle 12">
            <a:extLst>
              <a:ext uri="{FF2B5EF4-FFF2-40B4-BE49-F238E27FC236}">
                <a16:creationId xmlns:a16="http://schemas.microsoft.com/office/drawing/2014/main" id="{6589BA79-4387-4C9B-B7C7-F3481620C9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4478" y="910331"/>
            <a:ext cx="3252656" cy="3343171"/>
          </a:xfrm>
          <a:prstGeom prst="roundRect">
            <a:avLst>
              <a:gd name="adj" fmla="val 3468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4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34809" y="1235919"/>
            <a:ext cx="2691994" cy="2691994"/>
          </a:xfrm>
          <a:prstGeom prst="rect">
            <a:avLst/>
          </a:prstGeom>
        </p:spPr>
      </p:pic>
      <p:sp>
        <p:nvSpPr>
          <p:cNvPr id="140" name="Rounded Rectangle 20">
            <a:extLst>
              <a:ext uri="{FF2B5EF4-FFF2-40B4-BE49-F238E27FC236}">
                <a16:creationId xmlns:a16="http://schemas.microsoft.com/office/drawing/2014/main" id="{1465367A-3BE6-49E1-BB55-DE77882A8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06414" y="910331"/>
            <a:ext cx="3252656" cy="3343171"/>
          </a:xfrm>
          <a:prstGeom prst="roundRect">
            <a:avLst>
              <a:gd name="adj" fmla="val 3468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3" name="图像" descr="图像"/>
          <p:cNvPicPr>
            <a:picLocks noChangeAspect="1"/>
          </p:cNvPicPr>
          <p:nvPr/>
        </p:nvPicPr>
        <p:blipFill>
          <a:blip r:embed="rId5">
            <a:extLst/>
          </a:blip>
          <a:srcRect l="35205" t="26006" r="32302" b="26006"/>
          <a:stretch>
            <a:fillRect/>
          </a:stretch>
        </p:blipFill>
        <p:spPr>
          <a:xfrm>
            <a:off x="4347731" y="1313716"/>
            <a:ext cx="2770022" cy="2536400"/>
          </a:xfrm>
          <a:prstGeom prst="rect">
            <a:avLst/>
          </a:prstGeom>
        </p:spPr>
      </p:pic>
      <p:sp>
        <p:nvSpPr>
          <p:cNvPr id="142" name="Rounded Rectangle 14">
            <a:extLst>
              <a:ext uri="{FF2B5EF4-FFF2-40B4-BE49-F238E27FC236}">
                <a16:creationId xmlns:a16="http://schemas.microsoft.com/office/drawing/2014/main" id="{C2971F5F-EAED-4442-B3CD-CE0A336162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4478" y="4497491"/>
            <a:ext cx="6704592" cy="4343604"/>
          </a:xfrm>
          <a:prstGeom prst="roundRect">
            <a:avLst>
              <a:gd name="adj" fmla="val 2226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5" name="图像" descr="图像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900252" y="5449984"/>
            <a:ext cx="6213044" cy="243861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Mysql Connect"/>
          <p:cNvSpPr txBox="1">
            <a:spLocks noGrp="1"/>
          </p:cNvSpPr>
          <p:nvPr>
            <p:ph type="title"/>
          </p:nvPr>
        </p:nvSpPr>
        <p:spPr>
          <a:xfrm>
            <a:off x="1966976" y="955027"/>
            <a:ext cx="9070848" cy="183897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err="1"/>
              <a:t>Mysql</a:t>
            </a:r>
            <a:r>
              <a:rPr lang="en-US" dirty="0"/>
              <a:t> </a:t>
            </a:r>
            <a:r>
              <a:rPr lang="en-US" dirty="0" err="1"/>
              <a:t>ConnectION</a:t>
            </a:r>
            <a:endParaRPr lang="en-US" dirty="0"/>
          </a:p>
        </p:txBody>
      </p:sp>
      <p:pic>
        <p:nvPicPr>
          <p:cNvPr id="128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16200" y="2794000"/>
            <a:ext cx="7772400" cy="1447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848100" y="4508500"/>
            <a:ext cx="5308600" cy="4978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Data Clea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Data </a:t>
            </a:r>
            <a:r>
              <a:rPr dirty="0" err="1"/>
              <a:t>Clean</a:t>
            </a:r>
            <a:r>
              <a:rPr lang="en-US" dirty="0" err="1"/>
              <a:t>sING</a:t>
            </a:r>
            <a:endParaRPr dirty="0"/>
          </a:p>
        </p:txBody>
      </p:sp>
      <p:pic>
        <p:nvPicPr>
          <p:cNvPr id="132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36222" y="2410460"/>
            <a:ext cx="7723266" cy="32737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15187" y="5934201"/>
            <a:ext cx="11544301" cy="3238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Battery Curve"/>
          <p:cNvSpPr txBox="1">
            <a:spLocks noGrp="1"/>
          </p:cNvSpPr>
          <p:nvPr>
            <p:ph type="title"/>
          </p:nvPr>
        </p:nvSpPr>
        <p:spPr>
          <a:xfrm>
            <a:off x="3088640" y="1087108"/>
            <a:ext cx="9070848" cy="1838973"/>
          </a:xfrm>
          <a:prstGeom prst="rect">
            <a:avLst/>
          </a:prstGeom>
        </p:spPr>
        <p:txBody>
          <a:bodyPr/>
          <a:lstStyle/>
          <a:p>
            <a:r>
              <a:rPr lang="en-US"/>
              <a:t>Battery Curve</a:t>
            </a:r>
            <a:endParaRPr lang="en-US" dirty="0"/>
          </a:p>
        </p:txBody>
      </p:sp>
      <p:pic>
        <p:nvPicPr>
          <p:cNvPr id="136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2040" y="3687713"/>
            <a:ext cx="12680720" cy="45625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5253" y="3670935"/>
            <a:ext cx="12714294" cy="4596130"/>
          </a:xfrm>
          <a:prstGeom prst="rect">
            <a:avLst/>
          </a:prstGeom>
          <a:ln w="12700">
            <a:miter lim="400000"/>
          </a:ln>
        </p:spPr>
      </p:pic>
      <p:sp>
        <p:nvSpPr>
          <p:cNvPr id="139" name="Battery Curve"/>
          <p:cNvSpPr txBox="1">
            <a:spLocks noGrp="1"/>
          </p:cNvSpPr>
          <p:nvPr>
            <p:ph type="title"/>
          </p:nvPr>
        </p:nvSpPr>
        <p:spPr>
          <a:xfrm>
            <a:off x="3088640" y="1087108"/>
            <a:ext cx="9070848" cy="1838973"/>
          </a:xfrm>
          <a:prstGeom prst="rect">
            <a:avLst/>
          </a:prstGeom>
        </p:spPr>
        <p:txBody>
          <a:bodyPr/>
          <a:lstStyle/>
          <a:p>
            <a:r>
              <a:rPr lang="en-US"/>
              <a:t>Battery Curve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25600" y="209550"/>
            <a:ext cx="9753600" cy="9334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rve Cut"/>
          <p:cNvSpPr txBox="1">
            <a:spLocks noGrp="1"/>
          </p:cNvSpPr>
          <p:nvPr>
            <p:ph type="title"/>
          </p:nvPr>
        </p:nvSpPr>
        <p:spPr>
          <a:xfrm>
            <a:off x="952500" y="412750"/>
            <a:ext cx="11099800" cy="2120900"/>
          </a:xfrm>
          <a:prstGeom prst="rect">
            <a:avLst/>
          </a:prstGeom>
        </p:spPr>
        <p:txBody>
          <a:bodyPr/>
          <a:lstStyle/>
          <a:p>
            <a:r>
              <a:rPr dirty="0"/>
              <a:t>Curve </a:t>
            </a:r>
            <a:r>
              <a:rPr lang="en-US" dirty="0"/>
              <a:t>segment</a:t>
            </a:r>
            <a:r>
              <a:rPr dirty="0"/>
              <a:t> </a:t>
            </a:r>
          </a:p>
        </p:txBody>
      </p:sp>
      <p:pic>
        <p:nvPicPr>
          <p:cNvPr id="142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" y="3270250"/>
            <a:ext cx="12954000" cy="4711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rve Cut"/>
          <p:cNvSpPr txBox="1">
            <a:spLocks noGrp="1"/>
          </p:cNvSpPr>
          <p:nvPr>
            <p:ph type="title"/>
          </p:nvPr>
        </p:nvSpPr>
        <p:spPr>
          <a:xfrm>
            <a:off x="3088640" y="1087108"/>
            <a:ext cx="9070848" cy="183897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Curve segment</a:t>
            </a:r>
            <a:endParaRPr lang="en-US" dirty="0"/>
          </a:p>
        </p:txBody>
      </p:sp>
      <p:pic>
        <p:nvPicPr>
          <p:cNvPr id="147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25700" y="3200400"/>
            <a:ext cx="8153400" cy="5080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水汽尾迹">
  <a:themeElements>
    <a:clrScheme name="水汽尾迹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35FA7F"/>
      </a:hlink>
      <a:folHlink>
        <a:srgbClr val="BAFC85"/>
      </a:folHlink>
    </a:clrScheme>
    <a:fontScheme name="水汽尾迹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水汽尾迹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ppt/theme/theme2.xml><?xml version="1.0" encoding="utf-8"?>
<a:theme xmlns:a="http://schemas.openxmlformats.org/drawingml/2006/main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blurRad="76200" dir="18900000" rotWithShape="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23998" dir="2700000" rotWithShape="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37</Words>
  <Application>Microsoft Macintosh PowerPoint</Application>
  <PresentationFormat>自定义</PresentationFormat>
  <Paragraphs>19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1" baseType="lpstr">
      <vt:lpstr>Arial</vt:lpstr>
      <vt:lpstr>Century Gothic</vt:lpstr>
      <vt:lpstr>Helvetica Neue</vt:lpstr>
      <vt:lpstr>水汽尾迹</vt:lpstr>
      <vt:lpstr>Parking Lock Battery Life Prediction</vt:lpstr>
      <vt:lpstr>Dataset</vt:lpstr>
      <vt:lpstr>Mysql ConnectION</vt:lpstr>
      <vt:lpstr>Data CleansING</vt:lpstr>
      <vt:lpstr>Battery Curve</vt:lpstr>
      <vt:lpstr>Battery Curve</vt:lpstr>
      <vt:lpstr>PowerPoint 演示文稿</vt:lpstr>
      <vt:lpstr>Curve segment </vt:lpstr>
      <vt:lpstr>Curve segment</vt:lpstr>
      <vt:lpstr>Curve Fit</vt:lpstr>
      <vt:lpstr>LSTM model</vt:lpstr>
      <vt:lpstr>Inverse Fitting</vt:lpstr>
      <vt:lpstr>Inverse Fitting</vt:lpstr>
      <vt:lpstr>Bayesian Model</vt:lpstr>
      <vt:lpstr>Result</vt:lpstr>
      <vt:lpstr>PowerPoint 演示文稿</vt:lpstr>
      <vt:lpstr>Prediction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Parking Lock Battery Life Prediction</dc:title>
  <dc:creator>Meng Tan</dc:creator>
  <cp:lastModifiedBy>黄蜂</cp:lastModifiedBy>
  <cp:revision>4</cp:revision>
  <dcterms:created xsi:type="dcterms:W3CDTF">2018-12-13T12:25:38Z</dcterms:created>
  <dcterms:modified xsi:type="dcterms:W3CDTF">2018-12-13T21:09:54Z</dcterms:modified>
</cp:coreProperties>
</file>